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9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26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61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0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761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81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812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86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261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480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386C-1D3D-4451-A821-959E4279BC96}" type="datetimeFigureOut">
              <a:rPr lang="hr-HR" smtClean="0"/>
              <a:t>13.10.2023.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7F07-A9D5-4B99-8A07-D5F2CF6B4550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7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628650" y="2940085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hr-HR" sz="40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28650" y="234888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LECTURER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907704" y="467165"/>
            <a:ext cx="6779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Name of </a:t>
            </a:r>
            <a:r>
              <a:rPr lang="hr-HR" sz="1400" dirty="0" err="1" smtClean="0"/>
              <a:t>the</a:t>
            </a:r>
            <a:r>
              <a:rPr lang="hr-HR" sz="1400" dirty="0" smtClean="0"/>
              <a:t> </a:t>
            </a:r>
            <a:r>
              <a:rPr lang="hr-HR" sz="1400" dirty="0" err="1" smtClean="0"/>
              <a:t>institution</a:t>
            </a:r>
            <a:endParaRPr lang="hr-HR" sz="14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67321" y="467165"/>
            <a:ext cx="11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Logo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2067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</Words>
  <Application>Microsoft Office PowerPoint</Application>
  <PresentationFormat>Prikaz na zaslonu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Zdenko Blažeković</dc:creator>
  <cp:lastModifiedBy>Zdenko Blažeković</cp:lastModifiedBy>
  <cp:revision>7</cp:revision>
  <dcterms:created xsi:type="dcterms:W3CDTF">2020-06-01T08:07:59Z</dcterms:created>
  <dcterms:modified xsi:type="dcterms:W3CDTF">2023-10-13T13:44:53Z</dcterms:modified>
</cp:coreProperties>
</file>