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3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826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261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006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761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81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8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812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86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261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80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1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70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628650" y="2940085"/>
            <a:ext cx="7886700" cy="1325563"/>
          </a:xfrm>
        </p:spPr>
        <p:txBody>
          <a:bodyPr>
            <a:normAutofit/>
          </a:bodyPr>
          <a:lstStyle/>
          <a:p>
            <a:pPr algn="ctr"/>
            <a:endParaRPr lang="hr-HR" sz="4000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28650" y="234888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LECTURER</a:t>
            </a:r>
            <a:endParaRPr lang="hr-HR" sz="24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1907704" y="467165"/>
            <a:ext cx="6779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Name of </a:t>
            </a:r>
            <a:r>
              <a:rPr lang="hr-HR" sz="1400" dirty="0" err="1" smtClean="0"/>
              <a:t>the</a:t>
            </a:r>
            <a:r>
              <a:rPr lang="hr-HR" sz="1400" dirty="0" smtClean="0"/>
              <a:t> </a:t>
            </a:r>
            <a:r>
              <a:rPr lang="hr-HR" sz="1400" dirty="0" err="1" smtClean="0"/>
              <a:t>institution</a:t>
            </a:r>
            <a:endParaRPr lang="hr-HR" sz="14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467321" y="467165"/>
            <a:ext cx="11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Logo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2067152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</Words>
  <Application>Microsoft Office PowerPoint</Application>
  <PresentationFormat>Prikaz na zaslonu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Zdenko Blažeković</dc:creator>
  <cp:lastModifiedBy>Zdenko Blažeković</cp:lastModifiedBy>
  <cp:revision>7</cp:revision>
  <dcterms:created xsi:type="dcterms:W3CDTF">2020-06-01T08:07:59Z</dcterms:created>
  <dcterms:modified xsi:type="dcterms:W3CDTF">2023-10-13T13:45:39Z</dcterms:modified>
</cp:coreProperties>
</file>