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3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0826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42615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006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761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9981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8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3812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6863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5261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6480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8386C-1D3D-4451-A821-959E4279BC96}" type="datetimeFigureOut">
              <a:rPr lang="hr-HR" smtClean="0"/>
              <a:t>1.6.2020.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07F07-A9D5-4B99-8A07-D5F2CF6B4550}" type="slidenum">
              <a:rPr lang="hr-HR" smtClean="0"/>
              <a:t>‹#›</a:t>
            </a:fld>
            <a:endParaRPr lang="hr-HR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1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70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title"/>
          </p:nvPr>
        </p:nvSpPr>
        <p:spPr>
          <a:xfrm>
            <a:off x="628650" y="2940085"/>
            <a:ext cx="7886700" cy="1325563"/>
          </a:xfrm>
        </p:spPr>
        <p:txBody>
          <a:bodyPr>
            <a:normAutofit/>
          </a:bodyPr>
          <a:lstStyle/>
          <a:p>
            <a:pPr algn="ctr"/>
            <a:endParaRPr lang="hr-HR" sz="4000" b="1" dirty="0"/>
          </a:p>
        </p:txBody>
      </p:sp>
      <p:sp>
        <p:nvSpPr>
          <p:cNvPr id="10" name="TekstniOkvir 9"/>
          <p:cNvSpPr txBox="1"/>
          <p:nvPr/>
        </p:nvSpPr>
        <p:spPr>
          <a:xfrm>
            <a:off x="628650" y="2348880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 smtClean="0"/>
              <a:t>LECTURER</a:t>
            </a:r>
            <a:endParaRPr lang="hr-HR" sz="2400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1907704" y="467165"/>
            <a:ext cx="6779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/>
              <a:t>Name of </a:t>
            </a:r>
            <a:r>
              <a:rPr lang="hr-HR" sz="1400" dirty="0" err="1" smtClean="0"/>
              <a:t>the</a:t>
            </a:r>
            <a:r>
              <a:rPr lang="hr-HR" sz="1400" dirty="0" smtClean="0"/>
              <a:t> </a:t>
            </a:r>
            <a:r>
              <a:rPr lang="hr-HR" sz="1400" dirty="0" err="1" smtClean="0"/>
              <a:t>institution</a:t>
            </a:r>
            <a:endParaRPr lang="hr-HR" sz="1400" dirty="0"/>
          </a:p>
        </p:txBody>
      </p:sp>
      <p:sp>
        <p:nvSpPr>
          <p:cNvPr id="12" name="TekstniOkvir 11"/>
          <p:cNvSpPr txBox="1"/>
          <p:nvPr/>
        </p:nvSpPr>
        <p:spPr>
          <a:xfrm>
            <a:off x="467321" y="467165"/>
            <a:ext cx="1152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/>
              <a:t>Logo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12067152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6</Words>
  <Application>Microsoft Office PowerPoint</Application>
  <PresentationFormat>Prikaz na zaslonu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sustava Office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Zdenko Blažeković</dc:creator>
  <cp:lastModifiedBy>Zdenko Blažeković</cp:lastModifiedBy>
  <cp:revision>4</cp:revision>
  <dcterms:created xsi:type="dcterms:W3CDTF">2020-06-01T08:07:59Z</dcterms:created>
  <dcterms:modified xsi:type="dcterms:W3CDTF">2020-06-01T11:48:20Z</dcterms:modified>
</cp:coreProperties>
</file>