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2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49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112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02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80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40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66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02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276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34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822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1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2923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0</Words>
  <Application>Microsoft Office PowerPoint</Application>
  <PresentationFormat>Široki zaslon</PresentationFormat>
  <Paragraphs>0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Zdenko Blažeković</dc:creator>
  <cp:lastModifiedBy>Zdenko Blažeković</cp:lastModifiedBy>
  <cp:revision>3</cp:revision>
  <dcterms:created xsi:type="dcterms:W3CDTF">2025-11-06T07:06:21Z</dcterms:created>
  <dcterms:modified xsi:type="dcterms:W3CDTF">2025-11-06T10:13:12Z</dcterms:modified>
</cp:coreProperties>
</file>