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2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4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1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002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80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0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66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202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276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34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822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0CBF-6FAF-4CBA-9722-F658B53C8AEA}" type="datetimeFigureOut">
              <a:rPr lang="hr-HR" smtClean="0"/>
              <a:t>6.11.2025.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A8EF-BD1D-45C5-97C8-75145AD09F71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2923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0</Words>
  <Application>Microsoft Office PowerPoint</Application>
  <PresentationFormat>Široki zaslon</PresentationFormat>
  <Paragraphs>0</Paragraphs>
  <Slides>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Zdenko Blažeković</dc:creator>
  <cp:lastModifiedBy>Zdenko Blažeković</cp:lastModifiedBy>
  <cp:revision>3</cp:revision>
  <dcterms:created xsi:type="dcterms:W3CDTF">2025-11-06T07:06:21Z</dcterms:created>
  <dcterms:modified xsi:type="dcterms:W3CDTF">2025-11-06T10:13:44Z</dcterms:modified>
</cp:coreProperties>
</file>